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1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70" r:id="rId5"/>
    <p:sldId id="265" r:id="rId6"/>
    <p:sldId id="27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62514B2-C274-48D1-8AE7-C3670525B4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55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CA9E93D-354F-404E-8EF0-BCB879CAB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135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22E476-11D6-4561-97C7-248706BD15E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F4592D-8AD5-4F23-8CFC-B2564D11B8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42AE38-8A97-4D26-93AB-FBEDA552D02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3697AA-253E-4CEB-BFE9-035BDC03CBE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D7542E-A12D-4C3C-B21E-FA5309284E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E256E6-A8CD-43C9-AE0F-442056E40D5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20617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570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5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H033-2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甘美的故事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4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TO GOD BE THE GLORY (1/3)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這個真是何等甘美的故事，</a:t>
            </a:r>
          </a:p>
          <a:p>
            <a:pPr algn="ctr"/>
            <a:r>
              <a:rPr lang="en-US" altLang="zh-TW" sz="2800" dirty="0"/>
              <a:t>To God be the glory, great things He hath done,</a:t>
            </a:r>
          </a:p>
          <a:p>
            <a:pPr algn="ctr"/>
            <a:r>
              <a:rPr lang="zh-TW" altLang="en-US" dirty="0"/>
              <a:t>神用無限的愛差遣祂兒子，</a:t>
            </a:r>
          </a:p>
          <a:p>
            <a:pPr algn="ctr"/>
            <a:r>
              <a:rPr lang="en-US" altLang="zh-TW" sz="2800" dirty="0"/>
              <a:t>So loved He the world that He gave us His Son,</a:t>
            </a:r>
          </a:p>
          <a:p>
            <a:pPr algn="ctr"/>
            <a:r>
              <a:rPr lang="zh-TW" altLang="en-US" dirty="0"/>
              <a:t>來自天上榮耀，死於十字架，</a:t>
            </a:r>
          </a:p>
          <a:p>
            <a:pPr algn="ctr"/>
            <a:r>
              <a:rPr lang="en-US" altLang="zh-TW" sz="2800" dirty="0"/>
              <a:t>Who yielded His life an atonement for sin,</a:t>
            </a:r>
          </a:p>
          <a:p>
            <a:pPr algn="ctr"/>
            <a:r>
              <a:rPr lang="zh-TW" altLang="en-US" dirty="0"/>
              <a:t>成功救贖，好使我們進神家。</a:t>
            </a:r>
          </a:p>
          <a:p>
            <a:pPr algn="ctr"/>
            <a:r>
              <a:rPr lang="en-US" altLang="zh-TW" sz="2800" dirty="0"/>
              <a:t>And opened the Life-gate that all may go in.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H033-2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讚美祂！讚美祂！工作已經成功！</a:t>
            </a:r>
          </a:p>
          <a:p>
            <a:pPr algn="ctr"/>
            <a:r>
              <a:rPr lang="en-US" altLang="zh-TW" sz="2800" dirty="0"/>
              <a:t>Praise the Lord, praise the Lord, let the earth hear His voice!</a:t>
            </a:r>
          </a:p>
          <a:p>
            <a:pPr algn="ctr"/>
            <a:r>
              <a:rPr lang="zh-TW" altLang="en-US" dirty="0"/>
              <a:t>感謝祂！感謝祂！恩典真是寬宏！</a:t>
            </a:r>
          </a:p>
          <a:p>
            <a:pPr algn="ctr"/>
            <a:r>
              <a:rPr lang="en-US" altLang="zh-TW" sz="2800" dirty="0"/>
              <a:t>Praise the Lord, praise the Lord, let the people rejoice!</a:t>
            </a:r>
          </a:p>
          <a:p>
            <a:pPr algn="ctr"/>
            <a:r>
              <a:rPr lang="zh-TW" altLang="en-US" dirty="0"/>
              <a:t>我們榮耀耶穌，我們的救主，</a:t>
            </a:r>
          </a:p>
          <a:p>
            <a:pPr algn="ctr"/>
            <a:r>
              <a:rPr lang="en-US" altLang="zh-TW" sz="2800" dirty="0"/>
              <a:t>O come to the Father, thru Jesus the Son,</a:t>
            </a:r>
          </a:p>
          <a:p>
            <a:pPr algn="ctr"/>
            <a:r>
              <a:rPr lang="zh-TW" altLang="en-US" dirty="0"/>
              <a:t>我們歌唱耶穌，永遠不止住。</a:t>
            </a:r>
          </a:p>
          <a:p>
            <a:pPr algn="ctr"/>
            <a:r>
              <a:rPr lang="en-US" altLang="zh-TW" sz="2800" dirty="0"/>
              <a:t>And give Him the glory, great things He hath done.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H033-2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這個真是何等奇妙的故事，</a:t>
            </a:r>
          </a:p>
          <a:p>
            <a:pPr algn="ctr"/>
            <a:r>
              <a:rPr lang="en-US" altLang="zh-TW" sz="2800" dirty="0"/>
              <a:t>O perfect redemption, the purchase of blood,</a:t>
            </a:r>
          </a:p>
          <a:p>
            <a:pPr algn="ctr"/>
            <a:r>
              <a:rPr lang="zh-TW" altLang="en-US" dirty="0"/>
              <a:t>寶座要求，因著寶血就停止，</a:t>
            </a:r>
          </a:p>
          <a:p>
            <a:pPr algn="ctr"/>
            <a:r>
              <a:rPr lang="en-US" altLang="zh-TW" sz="2800" dirty="0"/>
              <a:t>To every believer the promise of God;</a:t>
            </a:r>
          </a:p>
          <a:p>
            <a:pPr algn="ctr"/>
            <a:r>
              <a:rPr lang="zh-TW" altLang="en-US" dirty="0"/>
              <a:t>公義審判，竟被神兒子擔負，</a:t>
            </a:r>
          </a:p>
          <a:p>
            <a:pPr algn="ctr"/>
            <a:r>
              <a:rPr lang="en-US" altLang="zh-TW" sz="2800" dirty="0"/>
              <a:t>The vilest offender who truly believes,</a:t>
            </a:r>
          </a:p>
          <a:p>
            <a:pPr algn="ctr"/>
            <a:r>
              <a:rPr lang="zh-TW" altLang="en-US" dirty="0"/>
              <a:t>因此神就心滿，罪人也意足。</a:t>
            </a:r>
          </a:p>
          <a:p>
            <a:pPr algn="ctr"/>
            <a:r>
              <a:rPr lang="en-US" altLang="zh-TW" sz="2800" dirty="0"/>
              <a:t>That moment from Jesus a pardon receives.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H033-2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讚美祂！讚美祂！工作已經成功！</a:t>
            </a:r>
          </a:p>
          <a:p>
            <a:pPr algn="ctr"/>
            <a:r>
              <a:rPr lang="en-US" altLang="zh-TW" sz="2800" dirty="0"/>
              <a:t>Praise the Lord, praise the Lord, let the earth hear His voice!</a:t>
            </a:r>
          </a:p>
          <a:p>
            <a:pPr algn="ctr"/>
            <a:r>
              <a:rPr lang="zh-TW" altLang="en-US" dirty="0"/>
              <a:t>感謝祂！感謝祂！恩典真是寬宏！</a:t>
            </a:r>
          </a:p>
          <a:p>
            <a:pPr algn="ctr"/>
            <a:r>
              <a:rPr lang="en-US" altLang="zh-TW" sz="2800" dirty="0"/>
              <a:t>Praise the Lord, praise the Lord, let the people rejoice!</a:t>
            </a:r>
          </a:p>
          <a:p>
            <a:pPr algn="ctr"/>
            <a:r>
              <a:rPr lang="zh-TW" altLang="en-US" dirty="0"/>
              <a:t>我們榮耀耶穌，我們的救主，</a:t>
            </a:r>
          </a:p>
          <a:p>
            <a:pPr algn="ctr"/>
            <a:r>
              <a:rPr lang="en-US" altLang="zh-TW" sz="2800" dirty="0"/>
              <a:t>O come to the Father, thru Jesus the Son,</a:t>
            </a:r>
          </a:p>
          <a:p>
            <a:pPr algn="ctr"/>
            <a:r>
              <a:rPr lang="zh-TW" altLang="en-US" dirty="0"/>
              <a:t>我們歌唱耶穌，永遠不止住。</a:t>
            </a:r>
          </a:p>
          <a:p>
            <a:pPr algn="ctr"/>
            <a:r>
              <a:rPr lang="en-US" altLang="zh-TW" sz="2800" dirty="0"/>
              <a:t>And give Him the glory, great things He hath done.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H033-2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基督已登寶座，榮耀何光輝！</a:t>
            </a:r>
          </a:p>
          <a:p>
            <a:pPr algn="ctr"/>
            <a:r>
              <a:rPr lang="en-US" altLang="zh-TW" sz="2800" dirty="0"/>
              <a:t>Great things He hath taught us, great things He hath done,</a:t>
            </a:r>
          </a:p>
          <a:p>
            <a:pPr algn="ctr"/>
            <a:r>
              <a:rPr lang="zh-TW" altLang="en-US" dirty="0"/>
              <a:t>耶穌已被高舉，名字何尊貴！</a:t>
            </a:r>
          </a:p>
          <a:p>
            <a:pPr algn="ctr"/>
            <a:r>
              <a:rPr lang="en-US" altLang="zh-TW" sz="2800" dirty="0"/>
              <a:t>And great our rejoicing thru Jesus the Son;</a:t>
            </a:r>
          </a:p>
          <a:p>
            <a:pPr algn="ctr"/>
            <a:r>
              <a:rPr lang="zh-TW" altLang="en-US" dirty="0"/>
              <a:t>是的，我們救主，得華冠的主，</a:t>
            </a:r>
          </a:p>
          <a:p>
            <a:pPr algn="ctr"/>
            <a:r>
              <a:rPr lang="en-US" altLang="zh-TW" sz="2800" dirty="0"/>
              <a:t>But purer, and higher, and greater will be</a:t>
            </a:r>
          </a:p>
          <a:p>
            <a:pPr algn="ctr"/>
            <a:r>
              <a:rPr lang="zh-TW" altLang="en-US" dirty="0"/>
              <a:t>配得所有聖徒永遠的稱祝。</a:t>
            </a:r>
          </a:p>
          <a:p>
            <a:pPr algn="ctr"/>
            <a:r>
              <a:rPr lang="en-US" altLang="zh-TW" sz="2800" dirty="0"/>
              <a:t>Our wonder, our transport, when Jesus we see.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H033-2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讚美祂！讚美祂！工作已經成功！</a:t>
            </a:r>
          </a:p>
          <a:p>
            <a:pPr algn="ctr"/>
            <a:r>
              <a:rPr lang="en-US" altLang="zh-TW" sz="2800" dirty="0"/>
              <a:t>Praise the Lord, praise the Lord, let the earth hear His voice!</a:t>
            </a:r>
          </a:p>
          <a:p>
            <a:pPr algn="ctr"/>
            <a:r>
              <a:rPr lang="zh-TW" altLang="en-US" dirty="0"/>
              <a:t>感謝祂！感謝祂！恩典真是寬宏！</a:t>
            </a:r>
          </a:p>
          <a:p>
            <a:pPr algn="ctr"/>
            <a:r>
              <a:rPr lang="en-US" altLang="zh-TW" sz="2800" dirty="0"/>
              <a:t>Praise the Lord, praise the Lord, let the people rejoice!</a:t>
            </a:r>
          </a:p>
          <a:p>
            <a:pPr algn="ctr"/>
            <a:r>
              <a:rPr lang="zh-TW" altLang="en-US" dirty="0"/>
              <a:t>我們榮耀耶穌，我們的救主，</a:t>
            </a:r>
          </a:p>
          <a:p>
            <a:pPr algn="ctr"/>
            <a:r>
              <a:rPr lang="en-US" altLang="zh-TW" sz="2800" dirty="0"/>
              <a:t>O come to the Father, thru Jesus the Son,</a:t>
            </a:r>
          </a:p>
          <a:p>
            <a:pPr algn="ctr"/>
            <a:r>
              <a:rPr lang="zh-TW" altLang="en-US" dirty="0"/>
              <a:t>我們歌唱耶穌，永遠不止住。</a:t>
            </a:r>
          </a:p>
          <a:p>
            <a:pPr algn="ctr"/>
            <a:r>
              <a:rPr lang="en-US" altLang="zh-TW" sz="2800" dirty="0"/>
              <a:t>And give Him the glory, great things He hath done.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680</TotalTime>
  <Words>545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H033-2  甘美的故事  TO GOD BE THE GLORY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H033-2 甘美的故事 TO GOD BE THE GLORY</dc:title>
  <dc:subject>Hymnary 聖徒詩歌</dc:subject>
  <dc:creator>Fanny J. Crosby</dc:creator>
  <cp:lastModifiedBy>Timothy Liang</cp:lastModifiedBy>
  <cp:revision>66</cp:revision>
  <dcterms:created xsi:type="dcterms:W3CDTF">2001-04-19T19:07:54Z</dcterms:created>
  <dcterms:modified xsi:type="dcterms:W3CDTF">2017-07-31T22:48:30Z</dcterms:modified>
</cp:coreProperties>
</file>